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5" r:id="rId3"/>
  </p:sldMasterIdLst>
  <p:sldIdLst>
    <p:sldId id="257" r:id="rId4"/>
    <p:sldId id="258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82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691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94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86419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FA0E1DA-5F32-4500-BC1A-E365A41FD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6A41970F-DB98-4EB6-8AE5-FD64BAAD9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70" indent="0" algn="ctr">
              <a:buNone/>
              <a:defRPr sz="1800"/>
            </a:lvl2pPr>
            <a:lvl3pPr marL="822940" indent="0" algn="ctr">
              <a:buNone/>
              <a:defRPr sz="1620"/>
            </a:lvl3pPr>
            <a:lvl4pPr marL="1234409" indent="0" algn="ctr">
              <a:buNone/>
              <a:defRPr sz="1440"/>
            </a:lvl4pPr>
            <a:lvl5pPr marL="1645879" indent="0" algn="ctr">
              <a:buNone/>
              <a:defRPr sz="1440"/>
            </a:lvl5pPr>
            <a:lvl6pPr marL="2057349" indent="0" algn="ctr">
              <a:buNone/>
              <a:defRPr sz="1440"/>
            </a:lvl6pPr>
            <a:lvl7pPr marL="2468819" indent="0" algn="ctr">
              <a:buNone/>
              <a:defRPr sz="1440"/>
            </a:lvl7pPr>
            <a:lvl8pPr marL="2880288" indent="0" algn="ctr">
              <a:buNone/>
              <a:defRPr sz="1440"/>
            </a:lvl8pPr>
            <a:lvl9pPr marL="3291758" indent="0" algn="ctr">
              <a:buNone/>
              <a:defRPr sz="144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420AF368-AB6E-4838-B693-96D44EA0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113F-ED03-48E7-9AD5-0102971B02A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14-11-2024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51C59E20-4023-4418-9DB8-5504C90B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FBB64409-2D65-4993-9E09-00894FC5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B899-D4C2-426B-861E-9F6B9ED5903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27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E658295-10D1-4F30-9B60-3CEC9966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BA392411-E2EB-4876-BC96-856C689D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1F070755-8228-4A09-96F3-8DA6B737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113F-ED03-48E7-9AD5-0102971B02A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14-11-2024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025379B3-A285-41B8-ACB1-E958C54DC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2CE6247A-4CD9-4522-98DB-DAA311EA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B899-D4C2-426B-861E-9F6B9ED5903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0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257908" y="4809012"/>
            <a:ext cx="11711354" cy="1817076"/>
          </a:xfrm>
        </p:spPr>
        <p:txBody>
          <a:bodyPr anchor="b" anchorCtr="0"/>
          <a:lstStyle>
            <a:lvl1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122145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3811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FA0E1DA-5F32-4500-BC1A-E365A41FD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6A41970F-DB98-4EB6-8AE5-FD64BAAD9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70" indent="0" algn="ctr">
              <a:buNone/>
              <a:defRPr sz="1800"/>
            </a:lvl2pPr>
            <a:lvl3pPr marL="822940" indent="0" algn="ctr">
              <a:buNone/>
              <a:defRPr sz="1620"/>
            </a:lvl3pPr>
            <a:lvl4pPr marL="1234409" indent="0" algn="ctr">
              <a:buNone/>
              <a:defRPr sz="1440"/>
            </a:lvl4pPr>
            <a:lvl5pPr marL="1645879" indent="0" algn="ctr">
              <a:buNone/>
              <a:defRPr sz="1440"/>
            </a:lvl5pPr>
            <a:lvl6pPr marL="2057349" indent="0" algn="ctr">
              <a:buNone/>
              <a:defRPr sz="1440"/>
            </a:lvl6pPr>
            <a:lvl7pPr marL="2468819" indent="0" algn="ctr">
              <a:buNone/>
              <a:defRPr sz="1440"/>
            </a:lvl7pPr>
            <a:lvl8pPr marL="2880288" indent="0" algn="ctr">
              <a:buNone/>
              <a:defRPr sz="1440"/>
            </a:lvl8pPr>
            <a:lvl9pPr marL="3291758" indent="0" algn="ctr">
              <a:buNone/>
              <a:defRPr sz="144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420AF368-AB6E-4838-B693-96D44EA0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113F-ED03-48E7-9AD5-0102971B02A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14-11-2024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51C59E20-4023-4418-9DB8-5504C90B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FBB64409-2D65-4993-9E09-00894FC5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B899-D4C2-426B-861E-9F6B9ED5903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46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E658295-10D1-4F30-9B60-3CEC9966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BA392411-E2EB-4876-BC96-856C689D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1F070755-8228-4A09-96F3-8DA6B737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113F-ED03-48E7-9AD5-0102971B02A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14-11-2024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025379B3-A285-41B8-ACB1-E958C54DC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2CE6247A-4CD9-4522-98DB-DAA311EA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B899-D4C2-426B-861E-9F6B9ED5903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7454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257908" y="4809012"/>
            <a:ext cx="11711354" cy="1817076"/>
          </a:xfrm>
        </p:spPr>
        <p:txBody>
          <a:bodyPr anchor="b" anchorCtr="0"/>
          <a:lstStyle>
            <a:lvl1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algn="ctr">
              <a:defRPr sz="4320" baseline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6948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45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60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58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55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18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91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41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60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1A60A-26FE-4517-8DD0-4263FC913745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8A5E7-EDCC-4E81-A871-4DEC81CBD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10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32"/>
            <a:fld id="{49BF2D62-47D4-478F-B4F6-A0C4D47CD82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1097232"/>
              <a:t>14-11-2024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32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32"/>
            <a:fld id="{015671A7-8875-44E0-8547-516EB8F8FD44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1097232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5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fade/>
  </p:transition>
  <p:txStyles>
    <p:titleStyle>
      <a:lvl1pPr algn="ctr" defTabSz="1097294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5" indent="-411485" algn="l" defTabSz="1097294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51" indent="-342904" algn="l" defTabSz="1097294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17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64" indent="-274323" algn="l" defTabSz="1097294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911" indent="-274323" algn="l" defTabSz="109729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58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205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51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98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7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94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40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88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34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81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528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75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32"/>
            <a:fld id="{49BF2D62-47D4-478F-B4F6-A0C4D47CD82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1097232"/>
              <a:t>14-11-2024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32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32"/>
            <a:fld id="{015671A7-8875-44E0-8547-516EB8F8FD44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1097232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0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ransition>
    <p:fade/>
  </p:transition>
  <p:txStyles>
    <p:titleStyle>
      <a:lvl1pPr algn="ctr" defTabSz="1097294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5" indent="-411485" algn="l" defTabSz="1097294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51" indent="-342904" algn="l" defTabSz="1097294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17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64" indent="-274323" algn="l" defTabSz="1097294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911" indent="-274323" algn="l" defTabSz="109729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58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205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51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98" indent="-274323" algn="l" defTabSz="109729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7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94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40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88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34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81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528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75" algn="l" defTabSz="1097294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08F8AC59-970F-36F6-B416-705529C48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-68579"/>
            <a:ext cx="10972800" cy="69437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="" xmlns:a16="http://schemas.microsoft.com/office/drawing/2014/main" id="{6F66C9EF-47C3-B51C-B0D5-72BF6C86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41C0E978-B8B6-8C3B-2DD2-652025331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8920081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logo pkn">
            <a:extLst>
              <a:ext uri="{FF2B5EF4-FFF2-40B4-BE49-F238E27FC236}">
                <a16:creationId xmlns="" xmlns:a16="http://schemas.microsoft.com/office/drawing/2014/main" id="{80E730C8-9185-433A-85A6-E941A3F51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491799"/>
            <a:ext cx="2385829" cy="2023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relateerde afbeelding">
            <a:extLst>
              <a:ext uri="{FF2B5EF4-FFF2-40B4-BE49-F238E27FC236}">
                <a16:creationId xmlns="" xmlns:a16="http://schemas.microsoft.com/office/drawing/2014/main" id="{4EA99339-2D22-4A15-9705-27B175228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745" y="4592453"/>
            <a:ext cx="2137407" cy="180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5BC33002-4C14-473A-81C5-1891DB7202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6682" y="732359"/>
            <a:ext cx="9428085" cy="5610808"/>
          </a:xfrm>
        </p:spPr>
        <p:txBody>
          <a:bodyPr>
            <a:normAutofit/>
          </a:bodyPr>
          <a:lstStyle/>
          <a:p>
            <a:pPr algn="ctr"/>
            <a:r>
              <a:rPr lang="en-US" altLang="nl-NL" sz="2700" b="1" dirty="0"/>
              <a:t/>
            </a:r>
            <a:br>
              <a:rPr lang="en-US" altLang="nl-NL" sz="2700" b="1" dirty="0"/>
            </a:br>
            <a:r>
              <a:rPr lang="en-US" altLang="nl-NL" sz="2520" dirty="0"/>
              <a:t/>
            </a:r>
            <a:br>
              <a:rPr lang="en-US" altLang="nl-NL" sz="2520" dirty="0"/>
            </a:br>
            <a:r>
              <a:rPr lang="en-US" altLang="nl-NL" sz="2520" dirty="0"/>
              <a:t/>
            </a:r>
            <a:br>
              <a:rPr lang="en-US" altLang="nl-NL" sz="2520" dirty="0"/>
            </a:br>
            <a:r>
              <a:rPr lang="en-US" altLang="nl-NL" sz="2160" b="1" i="1" dirty="0"/>
              <a:t/>
            </a:r>
            <a:br>
              <a:rPr lang="en-US" altLang="nl-NL" sz="2160" b="1" i="1" dirty="0"/>
            </a:br>
            <a:r>
              <a:rPr lang="nl-NL" sz="2520" dirty="0"/>
              <a:t/>
            </a:r>
            <a:br>
              <a:rPr lang="nl-NL" sz="2520" dirty="0"/>
            </a:br>
            <a:r>
              <a:rPr lang="en-US" altLang="nl-NL" sz="2520" dirty="0"/>
              <a:t/>
            </a:r>
            <a:br>
              <a:rPr lang="en-US" altLang="nl-NL" sz="2520" dirty="0"/>
            </a:br>
            <a:endParaRPr lang="en-US" altLang="nl-NL" sz="1800" i="1" dirty="0"/>
          </a:p>
        </p:txBody>
      </p:sp>
    </p:spTree>
    <p:extLst>
      <p:ext uri="{BB962C8B-B14F-4D97-AF65-F5344CB8AC3E}">
        <p14:creationId xmlns:p14="http://schemas.microsoft.com/office/powerpoint/2010/main" val="214416079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="" xmlns:a16="http://schemas.microsoft.com/office/drawing/2014/main" id="{6ECB33D1-6E43-0A44-8CD3-DBC50C7F2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516154"/>
            <a:ext cx="10972799" cy="1697711"/>
          </a:xfrm>
        </p:spPr>
        <p:txBody>
          <a:bodyPr anchor="b" anchorCtr="0"/>
          <a:lstStyle/>
          <a:p>
            <a:pPr marL="0" indent="0">
              <a:buNone/>
            </a:pP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60874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Mini.potm" id="{25E3B0F6-281E-46E8-9167-39BA226C1929}" vid="{B241A7D2-D3E9-45CB-8ACF-889A2E998D7B}"/>
    </a:ext>
  </a:extLst>
</a:theme>
</file>

<file path=ppt/theme/theme3.xml><?xml version="1.0" encoding="utf-8"?>
<a:theme xmlns:a="http://schemas.openxmlformats.org/drawingml/2006/main" name="1_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Mini.potm" id="{25E3B0F6-281E-46E8-9167-39BA226C1929}" vid="{B241A7D2-D3E9-45CB-8ACF-889A2E998D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Kantoorthema</vt:lpstr>
      <vt:lpstr>Template</vt:lpstr>
      <vt:lpstr>1_Template</vt:lpstr>
      <vt:lpstr>PowerPoint-presentatie</vt:lpstr>
      <vt:lpstr>      </vt:lpstr>
      <vt:lpstr>PowerPoint-presentatie</vt:lpstr>
    </vt:vector>
  </TitlesOfParts>
  <Company>PCO Ommen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Wilma Dorleijn</dc:creator>
  <cp:lastModifiedBy>Wilma Dorleijn</cp:lastModifiedBy>
  <cp:revision>1</cp:revision>
  <dcterms:created xsi:type="dcterms:W3CDTF">2024-11-14T12:03:18Z</dcterms:created>
  <dcterms:modified xsi:type="dcterms:W3CDTF">2024-11-14T12:03:45Z</dcterms:modified>
</cp:coreProperties>
</file>